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9" r:id="rId4"/>
    <p:sldId id="1151" r:id="rId5"/>
    <p:sldId id="1152" r:id="rId6"/>
    <p:sldId id="1153" r:id="rId7"/>
    <p:sldId id="1150" r:id="rId8"/>
    <p:sldId id="1154" r:id="rId9"/>
    <p:sldId id="115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5008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介绍了短篇小说写作比赛的相关信息。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600722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925979"/>
            <a:ext cx="10683332" cy="144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Kindergarten to Grade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 3—4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 5—6 and Grades 7—9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 must be between 250 and 750 words for students in Kindergarten to Grade 4, and between 500 and 1,000 words for students in Grades 5 to 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judges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评审团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led by prize-winning writer Jackie French, will choose the winning entries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参赛作品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43.jpg" descr="id:21475073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31100" y="4658433"/>
            <a:ext cx="2145355" cy="157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  <a:ln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prize winner in each age group will get 10 copies of their short story published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HarperCollins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will be made into a printed book with a personally designed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 prize winner and three highly commended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被推荐的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entries will be in each age group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prize winner in each age group will also get personalized advice about writing and publishing from the HarperCollins editorial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//www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the2024kidsnewsshortstorycompetition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opens at 9 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Thursday, June 6, and closes at 4 pm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 June 30,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“Stories must be between 250 and 750 words for students in Kindergarten to Grade 4, and between 500 and 1,000 words for students in Grades 5 to 9.”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五至九年级的学生字数规定在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500—1000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753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can a story be for Grades 5 to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 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 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1,200 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15567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286900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first prize winner in each age group will get 10 copies of their short story published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HarperCollins. The story will be made into a printed book with a personally designed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cover.”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每个年龄组的一等奖获得者将获得由哈珀柯林斯出版集团（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HarperCollins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）出版的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本个人短篇小说印刷版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该作品将被制作成纸质书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并配有个人设计的封面。故选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363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 first prize winner 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deal of prize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meeting with Jackie French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free visit to HarperCollins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printed book with a special cover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3128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55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本文是一篇张短篇小说写作比赛的海报。从参加对象和文章字数要求可知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从幼儿园到九年级的同学都可以参加。所以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热爱写作的学生可通能会对本文感兴趣。故选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55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might be interested in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loves writing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is a fan of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enjoys technology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wants to be a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7008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9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95047"/>
            <a:ext cx="11485848" cy="4524315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中考英语阅读理解中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写作对象题是高频考点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主要考查学生对文章受众的准确判断能力。这类题目需要学生结合文本内容、语言风格、人称代词、专业术语等线索进行推理。以下是系统化的解题策略和实战技巧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文章类型和主题。文体类型决定读者群体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普通读者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特定需求群体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如促销、活动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潜在消费者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参与者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科普文章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如环保、科技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专业人士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博客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特定对象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如朋友、粉丝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234078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485848" cy="5632311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语言特征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学术术语多、长难句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专业人士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如医生、科学家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口语化、简单句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普通读者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人称代词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直接指导普通读者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明确指向家长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关键线索词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身份提示词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直接点明读者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beginner...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针对新手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场景提示词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library</a:t>
            </a:r>
            <a:r>
              <a:rPr lang="en-US" altLang="zh-CN" b="1" dirty="0">
                <a:latin typeface="+mj-lt"/>
              </a:rPr>
              <a:t>...”</a:t>
            </a:r>
            <a:r>
              <a:rPr lang="en-US" altLang="zh-CN" b="1" dirty="0">
                <a:latin typeface="+mn-ea"/>
              </a:rPr>
              <a:t> →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可能面向学生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supermarket...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 </a:t>
            </a:r>
            <a:r>
              <a:rPr lang="en-US" altLang="zh-CN" b="1" dirty="0">
                <a:latin typeface="+mn-ea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可能面向消费者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5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689</Words>
  <Application>Microsoft Office PowerPoint</Application>
  <PresentationFormat>自定义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2025-09-17T15:25:10Z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